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2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0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7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6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0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3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5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5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1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D86D1-8B9B-4EBE-867A-81D4D18D2CD8}" type="datetimeFigureOut">
              <a:rPr lang="en-US" smtClean="0"/>
              <a:t>5/5/2018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D4292-87A4-4B3D-AC33-D88C95147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6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Syphilis Is On the </a:t>
            </a:r>
            <a:r>
              <a:rPr lang="en-US" dirty="0" smtClean="0"/>
              <a:t>Rise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780" y="103031"/>
            <a:ext cx="5718220" cy="2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1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014" y="159065"/>
            <a:ext cx="7886700" cy="871246"/>
          </a:xfrm>
        </p:spPr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014" y="1030311"/>
            <a:ext cx="7886700" cy="4351338"/>
          </a:xfrm>
        </p:spPr>
        <p:txBody>
          <a:bodyPr/>
          <a:lstStyle/>
          <a:p>
            <a:r>
              <a:rPr lang="en-US" dirty="0" smtClean="0"/>
              <a:t>Cases of syphilis have increased in the last 2 decades based on the CDC report of STD surveillance.</a:t>
            </a:r>
          </a:p>
          <a:p>
            <a:r>
              <a:rPr lang="en-US" dirty="0" smtClean="0"/>
              <a:t>There are many reasons for the increased case reports which has been suggested. </a:t>
            </a:r>
          </a:p>
          <a:p>
            <a:r>
              <a:rPr lang="en-US" dirty="0" smtClean="0"/>
              <a:t>The main reasons include changes in dating patterns, varied sexual relations and funding shortage of the particular STD.</a:t>
            </a:r>
          </a:p>
          <a:p>
            <a:r>
              <a:rPr lang="en-US" dirty="0" smtClean="0"/>
              <a:t>Syphilis being viewed as an ancient condition is also a factor to be considered.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18" y="4546241"/>
            <a:ext cx="5009882" cy="231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56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568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Changes In Dating Patterns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56823"/>
            <a:ext cx="7886700" cy="4351338"/>
          </a:xfrm>
        </p:spPr>
        <p:txBody>
          <a:bodyPr/>
          <a:lstStyle/>
          <a:p>
            <a:r>
              <a:rPr lang="en-US" dirty="0" smtClean="0"/>
              <a:t>This is the major factor that has let to an increase in the number of people having syphilis in the general population</a:t>
            </a:r>
          </a:p>
          <a:p>
            <a:r>
              <a:rPr lang="en-US" dirty="0" smtClean="0"/>
              <a:t>The dating sites and apps is actually the driving factor that has let to an increase in the syphilis cases </a:t>
            </a:r>
          </a:p>
          <a:p>
            <a:r>
              <a:rPr lang="en-US" dirty="0" smtClean="0"/>
              <a:t>The people do not have a good history of their partners before they engage in sexual activities.</a:t>
            </a:r>
          </a:p>
          <a:p>
            <a:r>
              <a:rPr lang="en-US" dirty="0" smtClean="0"/>
              <a:t>Furthermore, syphilis is a condition that one may not suspect their partners they have because in most cases it is asymptomatic.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810" y="4559122"/>
            <a:ext cx="5615189" cy="22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5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Varied Sexual Relations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modern society, gay relations have been on rise which is a major risk factor for STD spread.</a:t>
            </a:r>
          </a:p>
          <a:p>
            <a:r>
              <a:rPr lang="en-US" dirty="0" smtClean="0"/>
              <a:t>In fact, majority of the cases reported about syphilis were among the partners who were in the gay relationship.</a:t>
            </a:r>
          </a:p>
          <a:p>
            <a:r>
              <a:rPr lang="en-US" dirty="0" smtClean="0"/>
              <a:t>Of note is the men of have sex with men relations which recorded the highest number syphilis cases according to the CDC report.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307" y="4790941"/>
            <a:ext cx="3966693" cy="206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57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802" y="0"/>
            <a:ext cx="7886700" cy="742457"/>
          </a:xfrm>
        </p:spPr>
        <p:txBody>
          <a:bodyPr/>
          <a:lstStyle/>
          <a:p>
            <a:pPr algn="ctr"/>
            <a:r>
              <a:rPr lang="en-US" dirty="0" smtClean="0"/>
              <a:t>Funding And Prevention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802" y="742457"/>
            <a:ext cx="7886700" cy="4351338"/>
          </a:xfrm>
        </p:spPr>
        <p:txBody>
          <a:bodyPr/>
          <a:lstStyle/>
          <a:p>
            <a:r>
              <a:rPr lang="en-US" dirty="0" smtClean="0"/>
              <a:t>Funding for the elimination of the syphilis condition has been on the decrease in most states across the country.</a:t>
            </a:r>
          </a:p>
          <a:p>
            <a:r>
              <a:rPr lang="en-US" dirty="0" smtClean="0"/>
              <a:t>This has let to a decrease in the number of health workers and institutions providing healthcare services related to syphilis.</a:t>
            </a:r>
          </a:p>
          <a:p>
            <a:r>
              <a:rPr lang="en-US" dirty="0" smtClean="0"/>
              <a:t>It is therefore important to increase funding in order to address the increased rising cases of STDs and in particular syphilis.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301" y="4108361"/>
            <a:ext cx="4816698" cy="274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87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300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Office Theme</vt:lpstr>
      <vt:lpstr>Syphilis Is On the Rise</vt:lpstr>
      <vt:lpstr>Introduction </vt:lpstr>
      <vt:lpstr>Changes In Dating Patterns </vt:lpstr>
      <vt:lpstr>Varied Sexual Relations </vt:lpstr>
      <vt:lpstr>Funding And Prevention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Syphilis Is Back!!!</dc:title>
  <dc:creator>Windows User</dc:creator>
  <cp:lastModifiedBy>Windows User</cp:lastModifiedBy>
  <cp:revision>5</cp:revision>
  <dcterms:created xsi:type="dcterms:W3CDTF">2018-05-05T00:45:26Z</dcterms:created>
  <dcterms:modified xsi:type="dcterms:W3CDTF">2018-05-05T01:51:21Z</dcterms:modified>
</cp:coreProperties>
</file>